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2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5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3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0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5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4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4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6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5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FE26-6BBB-2C45-B5D0-431E7F938E23}" type="datetimeFigureOut">
              <a:rPr lang="en-US" smtClean="0"/>
              <a:t>12/18/11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F30E-276A-FF4A-9A3B-2E0C9426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0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6185" y="540880"/>
            <a:ext cx="2841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reps of 6 oysters per pCO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975987" y="910212"/>
            <a:ext cx="180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1 week exposure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2137" y="563940"/>
            <a:ext cx="2841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reps of 6 oysters per pCO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831939" y="933272"/>
            <a:ext cx="189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 month exposure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93078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 µ</a:t>
            </a:r>
            <a:r>
              <a:rPr lang="en-US" dirty="0" err="1" smtClean="0"/>
              <a:t>atm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87031" y="190483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29795" y="1916594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71942" y="1919602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24585" y="1919602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77228" y="1919144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20576" y="1858262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 µ</a:t>
            </a:r>
            <a:r>
              <a:rPr lang="en-US" dirty="0" err="1" smtClean="0"/>
              <a:t>atm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07607" y="187002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0371" y="1881778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92518" y="1884786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45161" y="1884786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437805" y="1905294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1400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5" idx="2"/>
            <a:endCxn id="8" idx="0"/>
          </p:cNvCxnSpPr>
          <p:nvPr/>
        </p:nvCxnSpPr>
        <p:spPr>
          <a:xfrm flipH="1">
            <a:off x="543516" y="1279544"/>
            <a:ext cx="1335310" cy="61353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9" idx="0"/>
          </p:cNvCxnSpPr>
          <p:nvPr/>
        </p:nvCxnSpPr>
        <p:spPr>
          <a:xfrm flipH="1">
            <a:off x="1354855" y="1279544"/>
            <a:ext cx="523971" cy="625292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10" idx="0"/>
          </p:cNvCxnSpPr>
          <p:nvPr/>
        </p:nvCxnSpPr>
        <p:spPr>
          <a:xfrm>
            <a:off x="1878826" y="1279544"/>
            <a:ext cx="118793" cy="63705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1" idx="0"/>
          </p:cNvCxnSpPr>
          <p:nvPr/>
        </p:nvCxnSpPr>
        <p:spPr>
          <a:xfrm>
            <a:off x="1878826" y="1302604"/>
            <a:ext cx="719438" cy="61699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2"/>
            <a:endCxn id="12" idx="0"/>
          </p:cNvCxnSpPr>
          <p:nvPr/>
        </p:nvCxnSpPr>
        <p:spPr>
          <a:xfrm>
            <a:off x="1878826" y="1279544"/>
            <a:ext cx="1372081" cy="64005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2"/>
            <a:endCxn id="13" idx="0"/>
          </p:cNvCxnSpPr>
          <p:nvPr/>
        </p:nvCxnSpPr>
        <p:spPr>
          <a:xfrm>
            <a:off x="1878826" y="1279544"/>
            <a:ext cx="2024724" cy="63960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7" idx="2"/>
            <a:endCxn id="14" idx="0"/>
          </p:cNvCxnSpPr>
          <p:nvPr/>
        </p:nvCxnSpPr>
        <p:spPr>
          <a:xfrm flipH="1">
            <a:off x="5364092" y="1302604"/>
            <a:ext cx="1416221" cy="555658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2"/>
            <a:endCxn id="15" idx="0"/>
          </p:cNvCxnSpPr>
          <p:nvPr/>
        </p:nvCxnSpPr>
        <p:spPr>
          <a:xfrm flipH="1">
            <a:off x="6175431" y="1302604"/>
            <a:ext cx="604882" cy="567416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6" idx="0"/>
          </p:cNvCxnSpPr>
          <p:nvPr/>
        </p:nvCxnSpPr>
        <p:spPr>
          <a:xfrm>
            <a:off x="6780313" y="1302604"/>
            <a:ext cx="37882" cy="57917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7" idx="2"/>
            <a:endCxn id="17" idx="0"/>
          </p:cNvCxnSpPr>
          <p:nvPr/>
        </p:nvCxnSpPr>
        <p:spPr>
          <a:xfrm>
            <a:off x="6780313" y="1302604"/>
            <a:ext cx="638527" cy="582182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2"/>
            <a:endCxn id="18" idx="0"/>
          </p:cNvCxnSpPr>
          <p:nvPr/>
        </p:nvCxnSpPr>
        <p:spPr>
          <a:xfrm>
            <a:off x="6780313" y="1302604"/>
            <a:ext cx="1291170" cy="582182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2"/>
            <a:endCxn id="19" idx="0"/>
          </p:cNvCxnSpPr>
          <p:nvPr/>
        </p:nvCxnSpPr>
        <p:spPr>
          <a:xfrm>
            <a:off x="6780313" y="1302604"/>
            <a:ext cx="1983814" cy="60269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Left Bracket 53"/>
          <p:cNvSpPr/>
          <p:nvPr/>
        </p:nvSpPr>
        <p:spPr>
          <a:xfrm rot="16200000">
            <a:off x="2037351" y="259726"/>
            <a:ext cx="166320" cy="421872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Left Bracket 54"/>
          <p:cNvSpPr/>
          <p:nvPr/>
        </p:nvSpPr>
        <p:spPr>
          <a:xfrm rot="16200000">
            <a:off x="6897928" y="224910"/>
            <a:ext cx="166320" cy="421872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>
            <a:off x="341008" y="2610332"/>
            <a:ext cx="376284" cy="823077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-35885" y="3445167"/>
            <a:ext cx="21980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n=16 from </a:t>
            </a:r>
          </a:p>
          <a:p>
            <a:r>
              <a:rPr lang="en-US" dirty="0" smtClean="0"/>
              <a:t>each pCO</a:t>
            </a:r>
            <a:r>
              <a:rPr lang="en-US" baseline="-25000" dirty="0" smtClean="0"/>
              <a:t>2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Histology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Gene expression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Protein expression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818195" y="3445167"/>
            <a:ext cx="21980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n=16 from </a:t>
            </a:r>
          </a:p>
          <a:p>
            <a:pPr algn="r"/>
            <a:r>
              <a:rPr lang="en-US" dirty="0" smtClean="0"/>
              <a:t>each pCO</a:t>
            </a:r>
            <a:r>
              <a:rPr lang="en-US" baseline="-25000" dirty="0" smtClean="0"/>
              <a:t>2</a:t>
            </a:r>
          </a:p>
          <a:p>
            <a:pPr marL="285750" indent="-285750" algn="r">
              <a:buFont typeface="Arial"/>
              <a:buChar char="•"/>
            </a:pPr>
            <a:r>
              <a:rPr lang="en-US" dirty="0" smtClean="0"/>
              <a:t>Histology</a:t>
            </a:r>
          </a:p>
          <a:p>
            <a:pPr marL="285750" indent="-285750" algn="r">
              <a:buFont typeface="Arial"/>
              <a:buChar char="•"/>
            </a:pPr>
            <a:r>
              <a:rPr lang="en-US" dirty="0" smtClean="0"/>
              <a:t>Gene expression</a:t>
            </a:r>
          </a:p>
          <a:p>
            <a:pPr marL="285750" indent="-285750" algn="r">
              <a:buFont typeface="Arial"/>
              <a:buChar char="•"/>
            </a:pPr>
            <a:r>
              <a:rPr lang="en-US" dirty="0" smtClean="0"/>
              <a:t>Protein expression</a:t>
            </a:r>
            <a:endParaRPr lang="en-US" dirty="0"/>
          </a:p>
        </p:txBody>
      </p:sp>
      <p:sp>
        <p:nvSpPr>
          <p:cNvPr id="59" name="Down Arrow 58"/>
          <p:cNvSpPr/>
          <p:nvPr/>
        </p:nvSpPr>
        <p:spPr>
          <a:xfrm>
            <a:off x="8444840" y="2610332"/>
            <a:ext cx="376284" cy="82307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61" name="Straight Arrow Connector 60"/>
          <p:cNvCxnSpPr>
            <a:stCxn id="54" idx="1"/>
          </p:cNvCxnSpPr>
          <p:nvPr/>
        </p:nvCxnSpPr>
        <p:spPr>
          <a:xfrm>
            <a:off x="2120511" y="2452246"/>
            <a:ext cx="1456717" cy="238039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5" idx="1"/>
          </p:cNvCxnSpPr>
          <p:nvPr/>
        </p:nvCxnSpPr>
        <p:spPr>
          <a:xfrm flipH="1">
            <a:off x="4820576" y="2417430"/>
            <a:ext cx="2160512" cy="241521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668169" y="3154677"/>
            <a:ext cx="2226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n=32 from each pCO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5" name="TextBox 64"/>
          <p:cNvSpPr txBox="1"/>
          <p:nvPr/>
        </p:nvSpPr>
        <p:spPr>
          <a:xfrm>
            <a:off x="4865526" y="3307077"/>
            <a:ext cx="2226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n=32 from each pCO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2781665" y="4609234"/>
            <a:ext cx="635562" cy="85835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056319" y="4609234"/>
            <a:ext cx="623221" cy="705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878826" y="5232422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n=8 LHT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mortality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679540" y="5144421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n=8 LHT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mortality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895161" y="44245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n=24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977237" y="482348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SLT</a:t>
            </a:r>
            <a:endParaRPr lang="en-US" dirty="0"/>
          </a:p>
        </p:txBody>
      </p:sp>
      <p:cxnSp>
        <p:nvCxnSpPr>
          <p:cNvPr id="75" name="Straight Arrow Connector 74"/>
          <p:cNvCxnSpPr>
            <a:stCxn id="73" idx="2"/>
          </p:cNvCxnSpPr>
          <p:nvPr/>
        </p:nvCxnSpPr>
        <p:spPr>
          <a:xfrm flipH="1">
            <a:off x="2924585" y="5192814"/>
            <a:ext cx="1305286" cy="1062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3" idx="2"/>
          </p:cNvCxnSpPr>
          <p:nvPr/>
        </p:nvCxnSpPr>
        <p:spPr>
          <a:xfrm>
            <a:off x="4229871" y="5192814"/>
            <a:ext cx="0" cy="1062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3" idx="2"/>
          </p:cNvCxnSpPr>
          <p:nvPr/>
        </p:nvCxnSpPr>
        <p:spPr>
          <a:xfrm>
            <a:off x="4229871" y="5192814"/>
            <a:ext cx="1320321" cy="1062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398327" y="5979256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n=8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NGS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367422" y="6049804"/>
            <a:ext cx="20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n=8 immediate LHT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mortality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490320" y="5932225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n=8 LHT after 7 days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3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2</cp:revision>
  <dcterms:created xsi:type="dcterms:W3CDTF">2011-12-19T00:13:45Z</dcterms:created>
  <dcterms:modified xsi:type="dcterms:W3CDTF">2011-12-19T00:25:30Z</dcterms:modified>
</cp:coreProperties>
</file>